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1"/>
    </p:embeddedFon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Merriweather Light" panose="00000400000000000000" pitchFamily="2" charset="0"/>
      <p:regular r:id="rId16"/>
      <p:bold r:id="rId17"/>
      <p:italic r:id="rId18"/>
      <p:boldItalic r:id="rId19"/>
    </p:embeddedFont>
    <p:embeddedFont>
      <p:font typeface="Raleway" panose="020B0604020202020204" pitchFamily="2" charset="0"/>
      <p:regular r:id="rId20"/>
      <p:bold r:id="rId21"/>
      <p:italic r:id="rId22"/>
      <p:boldItalic r:id="rId23"/>
    </p:embeddedFont>
    <p:embeddedFont>
      <p:font typeface="Verdana" panose="020B060403050404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2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c3ba569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1c3ba569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c3ba5697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1c3ba5697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1c3ba56977_2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1c3ba56977_2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c3ba5697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1c3ba5697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1c3ba5697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1c3ba5697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1c3ba56977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1c3ba56977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980" i="1">
                <a:latin typeface="Merriweather Light"/>
                <a:ea typeface="Merriweather Light"/>
                <a:cs typeface="Merriweather Light"/>
                <a:sym typeface="Merriweather Light"/>
              </a:rPr>
              <a:t>Aircraft Traffic Control with Reinforcement Learning</a:t>
            </a:r>
            <a:endParaRPr sz="3980" i="1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311700" y="34080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280">
                <a:latin typeface="Verdana"/>
                <a:ea typeface="Verdana"/>
                <a:cs typeface="Verdana"/>
                <a:sym typeface="Verdana"/>
              </a:rPr>
              <a:t>Abhinav Sethi: 19006</a:t>
            </a:r>
            <a:endParaRPr sz="228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280">
                <a:latin typeface="Verdana"/>
                <a:ea typeface="Verdana"/>
                <a:cs typeface="Verdana"/>
                <a:sym typeface="Verdana"/>
              </a:rPr>
              <a:t>Hritik Bana: 19141</a:t>
            </a:r>
            <a:endParaRPr sz="228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ATC (Aircraft Traffic Control): Task to guide the planes and scheduling a conflict free route.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ATC essential for safety.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Increase in the demand for air-travel in recent years.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Leading to an increased number of flights.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Heavier load on the ATC.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Higher risk of mishappenings.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Therefore, need for a robust system capable of analyzing the complex data and suggesting solutions very rapidly.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7650" y="185385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 the game python air traffic control built with pygame to simulate the 2D version of the task assigned to ATC.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Modify this game such that instead of guiding the aeroplanes manually, an agent does it in an intelligent way without any collisions.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Utilize reinforcement learning technique (SARSA) to train the agent.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225" y="3270075"/>
            <a:ext cx="2857500" cy="1600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5349" y="3132624"/>
            <a:ext cx="1948975" cy="194897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729450" y="12123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SARSA Algorithm</a:t>
            </a:r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694800"/>
            <a:ext cx="8226026" cy="319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Taken</a:t>
            </a: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Removed the game menu and made the game continuous over episodes.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Made functions to get: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List of active aircrafts.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Potentially colliding aircrafts.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Reward for each aircraft at each timestep.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Trained the agent by: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Making a function to choose an action at each state following epsilon-greedy.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Using an update function to update the state-action value estimates according to SARSA.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725850" y="1766986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Converted the game so that the agent can play it.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Agent was successfully rerouting the aeroplanes.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Similar plots for rewards were obtained as shown in the paper.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5E8290-93EF-C0D6-988A-54A79D61A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450" y="2490059"/>
            <a:ext cx="3626410" cy="27198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ED4E79-3B2B-CB78-D3FC-9103A48EA0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4181" y="2524083"/>
            <a:ext cx="3535680" cy="26517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(Contd.)</a:t>
            </a:r>
            <a:endParaRPr dirty="0"/>
          </a:p>
          <a:p>
            <a:pPr marL="457200" lvl="0" indent="-37719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/>
              <a:t>A demo run of the SARSA-trained agent!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06DB0A-090E-2EC3-E74D-9B5201489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604" y="2152281"/>
            <a:ext cx="4377039" cy="2707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705F87-B728-CE55-F697-7703695BE311}"/>
              </a:ext>
            </a:extLst>
          </p:cNvPr>
          <p:cNvSpPr txBox="1"/>
          <p:nvPr/>
        </p:nvSpPr>
        <p:spPr>
          <a:xfrm>
            <a:off x="5536019" y="2152281"/>
            <a:ext cx="240295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gif on the left showcases the agent learning (Episode 0) to reroute the planes to avoid collisions, and ensure a safe arrival at the destination.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891A75-AE19-18E3-81FC-5CCCF42A303C}"/>
              </a:ext>
            </a:extLst>
          </p:cNvPr>
          <p:cNvSpPr txBox="1"/>
          <p:nvPr/>
        </p:nvSpPr>
        <p:spPr>
          <a:xfrm>
            <a:off x="5536019" y="3905857"/>
            <a:ext cx="229663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agent is doing a pretty good job even though it has to manage 50 planes (specified by us for this simulation) in an episode.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6E815-A449-C787-A36B-AAC8E595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896" y="2304150"/>
            <a:ext cx="7688700" cy="535200"/>
          </a:xfrm>
        </p:spPr>
        <p:txBody>
          <a:bodyPr>
            <a:noAutofit/>
          </a:bodyPr>
          <a:lstStyle/>
          <a:p>
            <a:r>
              <a:rPr lang="en-IN" sz="4000" dirty="0">
                <a:latin typeface="Algerian" panose="04020705040A02060702" pitchFamily="82" charset="0"/>
                <a:ea typeface="NSimSun" panose="02010609030101010101" pitchFamily="49" charset="-122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776905697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321</Words>
  <Application>Microsoft Office PowerPoint</Application>
  <PresentationFormat>On-screen Show (16:9)</PresentationFormat>
  <Paragraphs>34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Lato</vt:lpstr>
      <vt:lpstr>Algerian</vt:lpstr>
      <vt:lpstr>Verdana</vt:lpstr>
      <vt:lpstr>Merriweather Light</vt:lpstr>
      <vt:lpstr>Arial</vt:lpstr>
      <vt:lpstr>Raleway</vt:lpstr>
      <vt:lpstr>Streamline</vt:lpstr>
      <vt:lpstr>Aircraft Traffic Control with Reinforcement Learning</vt:lpstr>
      <vt:lpstr>Motivation</vt:lpstr>
      <vt:lpstr>Problem Statement</vt:lpstr>
      <vt:lpstr>The SARSA Algorithm</vt:lpstr>
      <vt:lpstr>Approach Taken</vt:lpstr>
      <vt:lpstr>Results</vt:lpstr>
      <vt:lpstr>Results (Contd.) A demo run of the SARSA-trained agent!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Aircraft Traffic Control with Reinforcement Learning</dc:title>
  <dc:creator>Abhinav Sethi</dc:creator>
  <cp:lastModifiedBy>Abhinav Sethi</cp:lastModifiedBy>
  <cp:revision>1</cp:revision>
  <dcterms:modified xsi:type="dcterms:W3CDTF">2022-05-13T18:07:19Z</dcterms:modified>
</cp:coreProperties>
</file>